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23" r:id="rId3"/>
    <p:sldId id="347" r:id="rId4"/>
    <p:sldId id="322" r:id="rId5"/>
    <p:sldId id="320" r:id="rId6"/>
    <p:sldId id="335" r:id="rId7"/>
    <p:sldId id="334" r:id="rId8"/>
    <p:sldId id="349" r:id="rId9"/>
    <p:sldId id="333" r:id="rId10"/>
    <p:sldId id="332" r:id="rId11"/>
    <p:sldId id="348" r:id="rId12"/>
    <p:sldId id="350" r:id="rId13"/>
    <p:sldId id="329" r:id="rId14"/>
    <p:sldId id="330" r:id="rId15"/>
    <p:sldId id="331" r:id="rId16"/>
    <p:sldId id="321" r:id="rId17"/>
    <p:sldId id="336" r:id="rId18"/>
    <p:sldId id="258" r:id="rId19"/>
    <p:sldId id="259" r:id="rId20"/>
    <p:sldId id="262" r:id="rId21"/>
    <p:sldId id="341" r:id="rId22"/>
    <p:sldId id="344" r:id="rId23"/>
    <p:sldId id="340" r:id="rId24"/>
    <p:sldId id="342" r:id="rId25"/>
    <p:sldId id="346" r:id="rId26"/>
    <p:sldId id="345" r:id="rId27"/>
    <p:sldId id="343" r:id="rId28"/>
    <p:sldId id="325" r:id="rId29"/>
    <p:sldId id="324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1E69D27-F267-4C47-9B5E-53D86E81A55F}" type="datetimeFigureOut">
              <a:rPr kumimoji="1" lang="ja-JP" altLang="en-US" smtClean="0"/>
              <a:t>2013/6/17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witter.com/iksvn1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oo.gl/maps/BqC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igechizuprojec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acebook.com/groups/14123158601734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iksvn.jimd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eya-svn.jimd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hk.or.jp/special/detail/2013/0303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witter.com/who_to_follow/lifel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＜災害ボランティア実務者養成講座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sz="3100" dirty="0" smtClean="0">
                <a:latin typeface="HGP創英角ｺﾞｼｯｸUB" pitchFamily="50" charset="-128"/>
                <a:ea typeface="HGP創英角ｺﾞｼｯｸUB" pitchFamily="50" charset="-128"/>
              </a:rPr>
              <a:t>情報活用モデル研究～</a:t>
            </a:r>
            <a:r>
              <a:rPr lang="ja-JP" altLang="en-US" sz="31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3100" dirty="0" smtClean="0">
                <a:latin typeface="HGP創英角ｺﾞｼｯｸUB" pitchFamily="50" charset="-128"/>
                <a:ea typeface="HGP創英角ｺﾞｼｯｸUB" pitchFamily="50" charset="-128"/>
              </a:rPr>
              <a:t>311</a:t>
            </a:r>
            <a:r>
              <a:rPr lang="ja-JP" altLang="en-US" sz="3100" dirty="0" smtClean="0">
                <a:latin typeface="HGP創英角ｺﾞｼｯｸUB" pitchFamily="50" charset="-128"/>
                <a:ea typeface="HGP創英角ｺﾞｼｯｸUB" pitchFamily="50" charset="-128"/>
              </a:rPr>
              <a:t>から学ぶ　　（前編）</a:t>
            </a:r>
            <a:endParaRPr kumimoji="1" lang="ja-JP" altLang="en-US" sz="31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6707088" cy="1752600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2013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日　２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１版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2013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日　２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en-US" altLang="ja-JP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版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</a:t>
            </a: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お助け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隊　カール（吉田和史）</a:t>
            </a:r>
            <a:endParaRPr lang="en-US" altLang="ja-JP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endParaRPr kumimoji="1"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0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ツイッター～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かながわ災害情報ボラ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ja-JP" sz="2400" b="1" dirty="0">
                <a:hlinkClick r:id="rId2"/>
              </a:rPr>
              <a:t>https://twitter.com/iksvn119</a:t>
            </a:r>
            <a:endParaRPr kumimoji="1" lang="ja-JP" alt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12662"/>
            <a:ext cx="3424610" cy="36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335">
            <a:off x="5615540" y="2705203"/>
            <a:ext cx="2553414" cy="18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5605">
            <a:off x="5449530" y="3944582"/>
            <a:ext cx="2387533" cy="239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06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地図つくり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グーグルマップ活用例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ja-JP" sz="2400" b="1" dirty="0">
                <a:hlinkClick r:id="rId2"/>
              </a:rPr>
              <a:t>http://</a:t>
            </a:r>
            <a:r>
              <a:rPr lang="en-US" altLang="ja-JP" sz="2400" b="1" dirty="0" smtClean="0">
                <a:hlinkClick r:id="rId2"/>
              </a:rPr>
              <a:t>goo.gl/maps/BqCcE</a:t>
            </a:r>
            <a:endParaRPr lang="en-US" altLang="ja-JP" sz="2400" b="1" dirty="0" smtClean="0"/>
          </a:p>
          <a:p>
            <a:pPr marL="109728" indent="0">
              <a:buNone/>
            </a:pPr>
            <a:r>
              <a:rPr lang="ja-JP" altLang="en-US" sz="2400" b="1" dirty="0" smtClean="0"/>
              <a:t>神奈川県内の社協</a:t>
            </a:r>
            <a:endParaRPr lang="en-US" altLang="ja-JP" sz="2400" b="1" dirty="0" smtClean="0"/>
          </a:p>
          <a:p>
            <a:pPr marL="109728" indent="0">
              <a:buNone/>
            </a:pPr>
            <a:r>
              <a:rPr lang="ja-JP" altLang="en-US" sz="2400" b="1" dirty="0" smtClean="0"/>
              <a:t>とボラセン所在地</a:t>
            </a:r>
            <a:endParaRPr kumimoji="1" lang="ja-JP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61428"/>
            <a:ext cx="4470648" cy="363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ARLKAZU\Pictures\2013-02-24\IMG_3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098">
            <a:off x="763757" y="4153862"/>
            <a:ext cx="3007525" cy="22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4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逃げ地図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こんな紹介ありました・・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http://www.nigechizuproject.com/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116">
            <a:off x="5286988" y="3271223"/>
            <a:ext cx="3341443" cy="2848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046">
            <a:off x="3180148" y="3385919"/>
            <a:ext cx="3180161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31570"/>
            <a:ext cx="3229545" cy="303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4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グループ～</a:t>
            </a:r>
            <a:r>
              <a:rPr kumimoji="1"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iKSVN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災害時情報活用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ja-JP" sz="2000" b="1" dirty="0">
                <a:hlinkClick r:id="rId2"/>
              </a:rPr>
              <a:t>https://www.facebook.com/groups/141231586017341/</a:t>
            </a:r>
            <a:endParaRPr kumimoji="1" lang="ja-JP" alt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36" y="2903092"/>
            <a:ext cx="3331642" cy="357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978">
            <a:off x="5751958" y="2997388"/>
            <a:ext cx="238601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8356">
            <a:off x="5203210" y="4502022"/>
            <a:ext cx="2204747" cy="20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79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>
                <a:latin typeface="HGP創英角ｺﾞｼｯｸUB" pitchFamily="50" charset="-128"/>
                <a:ea typeface="HGP創英角ｺﾞｼｯｸUB" pitchFamily="50" charset="-128"/>
              </a:rPr>
              <a:t>iKSVN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～災害時情報活用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ja-JP" sz="2400" b="1" dirty="0" smtClean="0">
                <a:hlinkClick r:id="rId2"/>
              </a:rPr>
              <a:t>http</a:t>
            </a:r>
            <a:r>
              <a:rPr lang="en-US" altLang="ja-JP" sz="2400" b="1" dirty="0">
                <a:hlinkClick r:id="rId2"/>
              </a:rPr>
              <a:t>://iksvn.jimdo.com</a:t>
            </a:r>
            <a:endParaRPr kumimoji="1" lang="ja-JP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4160358" cy="36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294">
            <a:off x="5460930" y="2133565"/>
            <a:ext cx="3152915" cy="28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024">
            <a:off x="5224792" y="3320501"/>
            <a:ext cx="2569762" cy="3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51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瀬谷災害ボランティアネットワーク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ja-JP" sz="2400" b="1" dirty="0">
                <a:hlinkClick r:id="rId2"/>
              </a:rPr>
              <a:t>http://seya-svn.jimdo.com/</a:t>
            </a:r>
            <a:endParaRPr kumimoji="1" lang="ja-JP" alt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543">
            <a:off x="5527419" y="2525613"/>
            <a:ext cx="2765940" cy="252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905646" cy="343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946">
            <a:off x="4846765" y="3850489"/>
            <a:ext cx="2059115" cy="265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72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11:20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-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11:50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ワタシ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の体験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神奈川ボラステでホッチキス、受付、洗濯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現地ボラセン体験（東松島）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ボラバススタッフ（陸前高田、釜石、大槌）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復興支援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IT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ボランティア（大船渡）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わかめ販売（南三陸）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わかめゼミナール（大船渡）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こども達の笑顔を、ピアノ寄贈仲介（大槌）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75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いろんな活動に参加して</a:t>
            </a:r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755576" y="3645024"/>
            <a:ext cx="7772400" cy="2016224"/>
          </a:xfrm>
        </p:spPr>
        <p:txBody>
          <a:bodyPr>
            <a:noAutofit/>
          </a:bodyPr>
          <a:lstStyle/>
          <a:p>
            <a:pPr algn="ctr"/>
            <a:r>
              <a:rPr lang="ja-JP" altLang="en-US" sz="2000" dirty="0" smtClean="0"/>
              <a:t>ボラステ事務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ボラセンスタッフ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ボラバススタッフ</a:t>
            </a:r>
            <a:endParaRPr lang="en-US" altLang="ja-JP" sz="2000" dirty="0" smtClean="0"/>
          </a:p>
          <a:p>
            <a:pPr algn="ctr"/>
            <a:r>
              <a:rPr kumimoji="1" lang="en-US" altLang="ja-JP" sz="2000" dirty="0" smtClean="0"/>
              <a:t>IT</a:t>
            </a:r>
            <a:r>
              <a:rPr kumimoji="1" lang="ja-JP" altLang="en-US" sz="2000" dirty="0" smtClean="0"/>
              <a:t>お助け隊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ホームページお助け隊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6242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この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年間のわたしの関わり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：ボラステ情報ボランティア活動（事務、ＩＴ）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：東松島市ボランティアセンターでの短期研修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：ボラバス岩手便・スタッフで現地活動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：ホームページ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お助け隊活動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大和市災ボラ：東松島市での活動スタッフ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ボランティアインフォ：ホームページ作成支援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大槌町鹿子踊り伝承館ドロノキ・プロジェクト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ＮＰＯ事業サポートセンター：ＩＴボランティア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171" name="Picture 3" descr="C:\Users\CARLKAZU\AppData\Local\Microsoft\Windows\Temporary Internet Files\Content.IE5\32KYEECA\MP9004118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3588">
            <a:off x="7376928" y="4228790"/>
            <a:ext cx="1652255" cy="11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関わりの動機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定年後に、社会活動に関わらないと・・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横浜の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NPO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などのセミナー等に参加したものの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2011/5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月に情報ボランティア募集案内メール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何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ができるかできないか、とりあえず行こう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とりあえず何でもやってみよう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ハード系作業から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IT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系へのシフト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まちづくり支援にホームページは役立つの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人</a:t>
            </a: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のつながり、まちの変化に刺激されて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122" name="Picture 2" descr="C:\Users\CARLKAZU\AppData\Local\Microsoft\Windows\Temporary Internet Files\Content.IE5\8354QL44\MP9004305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768">
            <a:off x="7108352" y="980728"/>
            <a:ext cx="11618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RLKAZU\AppData\Local\Microsoft\Windows\Temporary Internet Files\Content.IE5\1G6K4LFJ\MP9004422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6247">
            <a:off x="7198884" y="4365104"/>
            <a:ext cx="1620072" cy="10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07288" cy="473427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  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&lt;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進行予定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&gt;</a:t>
            </a:r>
            <a:b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9:30-10:00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ウオーミングアップ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10:00-11:00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災害と情報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活用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11:20-11:50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ワタシの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体験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13:10-14:00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体験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しましょう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14:10-14:50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ホームページお助け隊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15:00-15:30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自由発言コーナー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508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現地で感じてみよう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東松島ボランティアセンター（矢本・大曲・赤井）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岩手ボラバスのスタッフ（陸前高田・釜石・大槌）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大和から東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松島支援（野蒜）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ども達に笑顔を！ツアー（遠野・大槌）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復興支援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IT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ボランティア（大船渡）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098" name="Picture 2" descr="C:\Users\CARLKAZU\Pictures\2012-04-22\IMG_1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8126">
            <a:off x="6141047" y="4904227"/>
            <a:ext cx="1729765" cy="12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ARLKAZU\Pictures\2012-03-27\IMG_1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98313"/>
            <a:ext cx="2016224" cy="15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東松島ボランティアセンター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683568" y="3645024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dirty="0" smtClean="0"/>
              <a:t>わずか１０日程度でしたが、貴重な体験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情報活用ではなく</a:t>
            </a:r>
            <a:r>
              <a:rPr lang="ja-JP" altLang="en-US" sz="2800" dirty="0" smtClean="0"/>
              <a:t>ハードボラ体験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10416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現場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、携帯電話とペンで十分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停電状態、設備の電気系統故障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自転車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が有効（本部や現場との往復）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本部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は電話連絡、紙にメモ書き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受付</a:t>
            </a: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して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、現地の地図を渡す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そもそも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土地勘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ないので自転車で土地勘養う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団体のスタッフはリピータ多く、手間かからず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道具の準備、片付け（泥、清掃）で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スタッフ多忙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活動記録、マッチング用紙へのフィードバック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 descr="C:\Users\CARLKAZU\AppData\Local\Microsoft\Windows\Temporary Internet Files\Content.IE5\JDRLBOE8\MC9002280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63" y="1535113"/>
            <a:ext cx="735013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LKAZU\AppData\Local\Microsoft\Windows\Temporary Internet Files\Content.IE5\ZJD83HXP\MC9004195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897">
            <a:off x="7365319" y="2428831"/>
            <a:ext cx="1206500" cy="10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RLKAZU\AppData\Local\Microsoft\Windows\Temporary Internet Files\Content.IE5\SUBF5U6E\MC9002787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68" y="3501008"/>
            <a:ext cx="846819" cy="138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前夜のマッチング作業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本部から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マッチング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情報（ニーズとボラ人数）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活動終了後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深夜まで翌日のマッチング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→活動内容が現地に行くまでわからない理由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→遠野まごころでは、活動当日朝にマッチング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活動バッファー　活動量の多い場所で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作業調整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マッチングは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えい！や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で決めることが多い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臨機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応援の対応、采配は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ひとり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がよい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2" name="Picture 4" descr="C:\Users\CARLKAZU\AppData\Local\Microsoft\Windows\Temporary Internet Files\Content.IE5\G5TGDLPM\MC9004460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19" y="1196752"/>
            <a:ext cx="177800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IT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は役立ったか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当初、ボラセンに必要な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IT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化、応援要否を調査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活動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始まったときに使えるツール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しか使わない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IT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活用：ボラ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マッチング登録、活動先地図の入力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スマホ時代は事情が変わるかも。バッテリーが命。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『IT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お助け隊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構想棚上げ。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ボラセン</a:t>
            </a:r>
            <a:r>
              <a:rPr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発信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のホームページとツイッター発信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→特定スタッフの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陰の努力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（深夜、早朝）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4" name="Picture 2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279" y="752475"/>
            <a:ext cx="1582495" cy="14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スタッフ共同生活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ボラセン本部近くの寮をスタッフ向けに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開放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志願ボラ１０人位が同居、自炊、入浴洗濯は市内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社協派遣社、女子は社協の研修設備に宿泊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概ね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１０日から１か月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で入れ替わる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２週間以上の活動継続でないと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足手まとい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活動後の寮での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懇親・情報交換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が元気のもと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→裏話に真実（ストレス発散、活動の動機など）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098" name="Picture 2" descr="C:\Users\CARLKAZU\AppData\Local\Microsoft\Windows\Temporary Internet Files\Content.IE5\OB5HI0KG\MC9000893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6713"/>
            <a:ext cx="1368152" cy="13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RLKAZU\AppData\Local\Microsoft\Windows\Temporary Internet Files\Content.IE5\MY3GCF4B\MC900222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89051"/>
            <a:ext cx="1132806" cy="9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いろんなこと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１日のボラ活動は午前・午後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２時間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程度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始まると終わりに待ち時間が長く、寒さに耐える場面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団体行動ができない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個人ボラへの対応→退去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勝手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な行動（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なんでも引き受け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はダメ）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活動方針は安全最優先の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社協ルール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商業施設は対象外。床下作業・重量物は原則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NO</a:t>
            </a:r>
            <a:r>
              <a:rPr lang="ja-JP" altLang="en-US" dirty="0" err="1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地味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な活動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は人気なく、とガテン系作業に人気だが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住民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から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の感謝の言葉、親切が報酬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写真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も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被災地見学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も良識の範囲で許容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122" name="Picture 2" descr="C:\Users\CARLKAZU\AppData\Local\Microsoft\Windows\Temporary Internet Files\Content.IE5\MY3GCF4B\MC9000562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922338"/>
            <a:ext cx="1273819" cy="12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ハードボラ活動で気づいたこと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真夏のスポーツ飲料、あっという間の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リットル消費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高圧洗浄機と発電機（ガソリンは保管場所要）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ケータイ／スマホ／タブレット、＆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充電設備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猫車（一輪車）、バール、リフター（側溝蓋吊り上げ）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ゴム手袋より皮製手袋（刺傷防止）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夏用下着（放熱、汗）、冬用下着（保温）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張り切りすぎる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腰を痛める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ありがとう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、おつかれさま、の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挨拶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098" name="Picture 2" descr="C:\Users\CARLKAZU\AppData\Local\Microsoft\Windows\Temporary Internet Files\Content.IE5\OB5HI0KG\MC9000893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6713"/>
            <a:ext cx="1368152" cy="13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RLKAZU\AppData\Local\Microsoft\Windows\Temporary Internet Files\Content.IE5\MY3GCF4B\MC900222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89051"/>
            <a:ext cx="1132806" cy="9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sahi-online.com/pages/goods/img/ag_goods/lifter/uselifte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21" y="4149080"/>
            <a:ext cx="2463550" cy="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曲がりにくい平バール ＜HB＞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86" y="5229200"/>
            <a:ext cx="1167155" cy="86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13:10-14:00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体験しましょう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実習編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ツイッター　　　　～みんなで作るラジオニュース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☆検索駆使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☆信頼できる発信者をフォロー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フェイスブック　 ～仲間の近況報告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☆つながる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ブログ、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HP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 ～個人掲示板ニュース、広報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☆記録、意思表示　　　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864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14:10-14:50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ホームページお助け隊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2012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月頃から緩くスタート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お助け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隊ホームページの紹介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ママハウス（釜石・仮設団地）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ホテル三陽（陸前高田・旅館業）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みらい南三陸（南三陸・仮設団地）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小川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旅館（大槌・旅館業）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きらり復幸商店街（大槌）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ベルガーディア鯨山（大槌）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シニアネットリアス大船渡（大船渡）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90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9:30-10:00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ウオーミングアップ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SNS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（ソーシャル・ネットワークサービス）って</a:t>
            </a:r>
            <a:r>
              <a:rPr lang="ja-JP" altLang="en-US" dirty="0" err="1" smtClean="0">
                <a:latin typeface="HGP創英角ｺﾞｼｯｸUB" pitchFamily="50" charset="-128"/>
                <a:ea typeface="HGP創英角ｺﾞｼｯｸUB" pitchFamily="50" charset="-128"/>
              </a:rPr>
              <a:t>な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ーに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ツイッター、フェイスブックやってますか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の活動を報告するホームページありますか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震災に情報活用なんてトンデモない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地域防災活動の悩みはありますか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他所の団体のことを知りたいですか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PC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もスマホも苦手。メールも面倒。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9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15:00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－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15:30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自由発言コーナー　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復興まちづくりは誰のため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住民が主役（主体）になるとき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よそ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者は、きっかけつくりと背中押し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箱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ものや福祉に力がはいるが、情報活用はあと回し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ホームページ事例から見る現地の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思い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スマホ時代はユニバーサル（写真・映像）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使い慣れ～写メ、デジカメ動画、</a:t>
            </a:r>
            <a:r>
              <a:rPr kumimoji="1"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youtube</a:t>
            </a:r>
            <a:r>
              <a:rPr kumimoji="1" lang="ja-JP" altLang="en-US" dirty="0" err="1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地図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結局、ひと　に帰結する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39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10:00-11:00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災害と情報活用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情報ボランティアって何？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ビッグデータから発災時行動をみる（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NHK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目でわかる情報トライアングル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ツイッター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フェイスブック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水・食糧・住い・・　プラス　生の情報で安心安全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新しい公共と情報活用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dirty="0" err="1">
                <a:latin typeface="HGP創英角ｺﾞｼｯｸUB" pitchFamily="50" charset="-128"/>
                <a:ea typeface="HGP創英角ｺﾞｼｯｸUB" pitchFamily="50" charset="-128"/>
              </a:rPr>
              <a:t>iksvn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HP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／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BLOG</a:t>
            </a:r>
            <a:r>
              <a:rPr lang="ja-JP" altLang="en-US" dirty="0" err="1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lang="ja-JP" altLang="en-US" dirty="0" err="1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dirty="0" err="1">
                <a:latin typeface="HGP創英角ｺﾞｼｯｸUB" pitchFamily="50" charset="-128"/>
                <a:ea typeface="HGP創英角ｺﾞｼｯｸUB" pitchFamily="50" charset="-128"/>
              </a:rPr>
              <a:t>Twi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グーグルマップ／ｅコミュマップ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地域災ボラのサイト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（例。横浜市瀬谷区）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8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災害と情報トライアングル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1835695" y="3583112"/>
            <a:ext cx="4680521" cy="2366168"/>
          </a:xfrm>
        </p:spPr>
        <p:txBody>
          <a:bodyPr>
            <a:noAutofit/>
          </a:bodyPr>
          <a:lstStyle/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ツイッター（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twitter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フェイスブック（</a:t>
            </a:r>
            <a:r>
              <a:rPr kumimoji="1" lang="en-US" altLang="ja-JP" sz="2800" dirty="0" err="1" smtClean="0">
                <a:latin typeface="HGP創英角ｺﾞｼｯｸUB" pitchFamily="50" charset="-128"/>
                <a:ea typeface="HGP創英角ｺﾞｼｯｸUB" pitchFamily="50" charset="-128"/>
              </a:rPr>
              <a:t>facebook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ホームページ／ブログ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＋</a:t>
            </a:r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TV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局＋地域</a:t>
            </a:r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FM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局</a:t>
            </a:r>
            <a:endParaRPr kumimoji="1"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16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NHK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スペシャル～ビッグデータ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ja-JP" sz="2000" b="1" dirty="0">
                <a:hlinkClick r:id="rId2"/>
              </a:rPr>
              <a:t>http://www.nhk.or.jp/special/detail/2013/0303/index.html</a:t>
            </a:r>
            <a:endParaRPr kumimoji="1" lang="ja-JP" altLang="en-US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9" y="2924944"/>
            <a:ext cx="4927852" cy="3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040">
            <a:off x="5004048" y="3936828"/>
            <a:ext cx="2590324" cy="14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1964">
            <a:off x="5948968" y="2924944"/>
            <a:ext cx="2565240" cy="143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414">
            <a:off x="6169041" y="4785785"/>
            <a:ext cx="2558818" cy="139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1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ツイッター発信で被災度を判定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東日本大震災では、沿岸部のつぶやきが皆無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 descr="C:\WEB支援\JIMDOチーム\tweet分析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84665"/>
            <a:ext cx="6495487" cy="35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8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ツイッター～ライフライン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ja-JP" sz="2400" b="1" dirty="0">
                <a:hlinkClick r:id="rId2"/>
              </a:rPr>
              <a:t>https://twitter.com/who_to_follow/lifeline</a:t>
            </a:r>
            <a:endParaRPr kumimoji="1" lang="ja-JP" altLang="en-US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1843"/>
            <a:ext cx="4781351" cy="329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119">
            <a:off x="5972609" y="2772739"/>
            <a:ext cx="2514280" cy="23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320">
            <a:off x="5730018" y="3929542"/>
            <a:ext cx="2425179" cy="251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76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3111</TotalTime>
  <Words>995</Words>
  <Application>Microsoft Office PowerPoint</Application>
  <PresentationFormat>画面に合わせる (4:3)</PresentationFormat>
  <Paragraphs>179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アーバン</vt:lpstr>
      <vt:lpstr>＜災害ボランティア実務者養成講座＞ 情報活用モデル研究～ 311から学ぶ　　（前編）</vt:lpstr>
      <vt:lpstr>  　　　　　&lt;進行予定&gt;   9:30-10:00　ウオーミングアップ 10:00-11:00　災害と情報活用 11:20-11:50　ワタシの体験 13:10-14:00　体験しましょう 14:10-14:50　ホームページお助け隊 15:00-15:30　自由発言コーナー</vt:lpstr>
      <vt:lpstr>9:30-10:00　ウオーミングアップ</vt:lpstr>
      <vt:lpstr>15:00－15:30　自由発言コーナー　</vt:lpstr>
      <vt:lpstr>10:00-11:00　災害と情報活用</vt:lpstr>
      <vt:lpstr>災害と情報トライアングル</vt:lpstr>
      <vt:lpstr>NHKスペシャル～ビッグデータ</vt:lpstr>
      <vt:lpstr>ツイッター発信で被災度を判定</vt:lpstr>
      <vt:lpstr>ツイッター～ライフライン</vt:lpstr>
      <vt:lpstr>ツイッター～かながわ災害情報ボラ</vt:lpstr>
      <vt:lpstr>地図つくり～グーグルマップ活用例</vt:lpstr>
      <vt:lpstr>逃げ地図</vt:lpstr>
      <vt:lpstr>FBグループ～iKSVN　災害時情報活用</vt:lpstr>
      <vt:lpstr>iKSVN～災害時情報活用</vt:lpstr>
      <vt:lpstr>瀬谷災害ボランティアネットワーク</vt:lpstr>
      <vt:lpstr>11:20-11:50　ワタシの体験</vt:lpstr>
      <vt:lpstr>いろんな活動に参加して</vt:lpstr>
      <vt:lpstr>この2年間のわたしの関わり</vt:lpstr>
      <vt:lpstr>関わりの動機</vt:lpstr>
      <vt:lpstr>現地で感じてみよう</vt:lpstr>
      <vt:lpstr>東松島ボランティアセンター</vt:lpstr>
      <vt:lpstr>現場は、携帯電話とペンで十分</vt:lpstr>
      <vt:lpstr>前夜のマッチング作業</vt:lpstr>
      <vt:lpstr>ITは役立ったか</vt:lpstr>
      <vt:lpstr>スタッフ共同生活</vt:lpstr>
      <vt:lpstr>いろんなこと</vt:lpstr>
      <vt:lpstr>ハードボラ活動で気づいたこと</vt:lpstr>
      <vt:lpstr>13:10-14:00　体験しましょう</vt:lpstr>
      <vt:lpstr>14:10-14:50　ホームページお助け隊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＜新しい公共＞ 情報活用モデル研究～ホームページお助け隊</dc:title>
  <dc:creator>CARLKAZU</dc:creator>
  <cp:lastModifiedBy>CARLKAZU</cp:lastModifiedBy>
  <cp:revision>205</cp:revision>
  <dcterms:created xsi:type="dcterms:W3CDTF">2013-01-06T23:22:40Z</dcterms:created>
  <dcterms:modified xsi:type="dcterms:W3CDTF">2013-06-17T14:21:26Z</dcterms:modified>
</cp:coreProperties>
</file>